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476" r:id="rId4"/>
    <p:sldId id="477" r:id="rId5"/>
    <p:sldId id="478" r:id="rId6"/>
    <p:sldId id="479" r:id="rId7"/>
    <p:sldId id="480"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76"/>
            <p14:sldId id="477"/>
            <p14:sldId id="478"/>
            <p14:sldId id="479"/>
            <p14:sldId id="480"/>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V</a:t>
            </a:r>
            <a:br>
              <a:rPr lang="en-US" b="1" dirty="0" smtClean="0">
                <a:solidFill>
                  <a:srgbClr val="C00000"/>
                </a:solidFill>
              </a:rPr>
            </a:br>
            <a:r>
              <a:rPr lang="en-US" dirty="0"/>
              <a:t>Electronic Evidence General Procedure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Electronic Evidence General Procedure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r>
              <a:rPr lang="en-US" sz="2400" dirty="0"/>
              <a:t>Electronic evidence refers to any information stored or transmitted in digital form that can be used as evidence in legal proceedings. This type of evidence is increasingly common in today's digital age and can include emails, text messages, social media posts, digital documents, computer files, and more. Handling electronic evidence requires careful procedures to ensure its admissibility and reliability in a court of law. Here is a general procedure for handling electronic evidence:</a:t>
            </a:r>
          </a:p>
          <a:p>
            <a:r>
              <a:rPr lang="en-US" sz="2400" b="1" dirty="0"/>
              <a:t>Identification:</a:t>
            </a:r>
            <a:r>
              <a:rPr lang="en-US" sz="2400" dirty="0"/>
              <a:t> Identify and document the electronic devices or sources that may contain relevant evidence. This could include computers, smartphones, servers, cloud storage, and other digital media.</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Electronic Evidence General Procedure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154984"/>
          </a:xfrm>
          <a:prstGeom prst="rect">
            <a:avLst/>
          </a:prstGeom>
        </p:spPr>
        <p:txBody>
          <a:bodyPr wrap="square">
            <a:spAutoFit/>
          </a:bodyPr>
          <a:lstStyle/>
          <a:p>
            <a:r>
              <a:rPr lang="en-US" sz="2400" b="1" dirty="0"/>
              <a:t>Preservation:</a:t>
            </a:r>
            <a:r>
              <a:rPr lang="en-US" sz="2400" dirty="0"/>
              <a:t> Take steps to preserve the integrity of the electronic evidence. This involves creating a forensic copy of the data to ensure that the original information remains unchanged. Use write-blocking devices or software to prevent any alterations to the original data during the copying process.</a:t>
            </a:r>
          </a:p>
          <a:p>
            <a:pPr algn="just"/>
            <a:endParaRPr lang="en-US" sz="2400" dirty="0" smtClean="0"/>
          </a:p>
          <a:p>
            <a:pPr algn="just"/>
            <a:r>
              <a:rPr lang="en-US" sz="2400" b="1" dirty="0"/>
              <a:t>Chain of Custody:</a:t>
            </a:r>
            <a:r>
              <a:rPr lang="en-US" sz="2400" dirty="0"/>
              <a:t> Establish and maintain a chain of custody for the electronic evidence. This involves documenting the handling, storage, and transfer of the evidence from the initial collection to its presentation in court. A well-documented chain of custody helps establish the authenticity and reliability of the evidence.</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3325456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Electronic Evidence General Procedure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401205"/>
          </a:xfrm>
          <a:prstGeom prst="rect">
            <a:avLst/>
          </a:prstGeom>
        </p:spPr>
        <p:txBody>
          <a:bodyPr wrap="square">
            <a:spAutoFit/>
          </a:bodyPr>
          <a:lstStyle/>
          <a:p>
            <a:r>
              <a:rPr lang="en-US" sz="2800" b="1" dirty="0"/>
              <a:t>Authentication:</a:t>
            </a:r>
            <a:r>
              <a:rPr lang="en-US" sz="2800" dirty="0"/>
              <a:t> Verify the authenticity of the electronic evidence. This may involve confirming the identity of the user, ensuring the integrity of the data, and validating the methods used to collect and preserve the evidence</a:t>
            </a:r>
            <a:r>
              <a:rPr lang="en-US" sz="2800" dirty="0" smtClean="0"/>
              <a:t>.</a:t>
            </a:r>
          </a:p>
          <a:p>
            <a:endParaRPr lang="en-US" sz="2800" dirty="0"/>
          </a:p>
          <a:p>
            <a:r>
              <a:rPr lang="en-US" sz="2800" b="1" dirty="0"/>
              <a:t>Analysis:</a:t>
            </a:r>
            <a:r>
              <a:rPr lang="en-US" sz="2800" dirty="0"/>
              <a:t> Conduct a thorough analysis of the electronic evidence. This may involve using forensic tools and techniques to examine the data for relevant information. Digital forensics experts may be involved in this process to extract and interpret data.</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5016333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Electronic Evidence General Procedure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785652"/>
          </a:xfrm>
          <a:prstGeom prst="rect">
            <a:avLst/>
          </a:prstGeom>
        </p:spPr>
        <p:txBody>
          <a:bodyPr wrap="square">
            <a:spAutoFit/>
          </a:bodyPr>
          <a:lstStyle/>
          <a:p>
            <a:r>
              <a:rPr lang="en-US" sz="2400" b="1" dirty="0"/>
              <a:t>Relevance:</a:t>
            </a:r>
            <a:r>
              <a:rPr lang="en-US" sz="2400" dirty="0"/>
              <a:t> Determine the relevance of the electronic evidence to the case at hand. Ensure that the information collected is admissible in court and that it pertains to the issues being addressed in the legal proceedings</a:t>
            </a:r>
            <a:r>
              <a:rPr lang="en-US" sz="2400" dirty="0" smtClean="0"/>
              <a:t>.</a:t>
            </a:r>
          </a:p>
          <a:p>
            <a:endParaRPr lang="en-US" sz="2400" dirty="0"/>
          </a:p>
          <a:p>
            <a:r>
              <a:rPr lang="en-US" sz="2400" b="1" dirty="0"/>
              <a:t>Documentation:</a:t>
            </a:r>
            <a:r>
              <a:rPr lang="en-US" sz="2400" dirty="0"/>
              <a:t> Document the entire process, including the identification, preservation, chain of custody, authentication, and analysis of the electronic evidence. This documentation is crucial for presenting the evidence in court and addressing any challenges to its admissibility.</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27895033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Electronic Evidence General Procedure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416320"/>
          </a:xfrm>
          <a:prstGeom prst="rect">
            <a:avLst/>
          </a:prstGeom>
        </p:spPr>
        <p:txBody>
          <a:bodyPr wrap="square">
            <a:spAutoFit/>
          </a:bodyPr>
          <a:lstStyle/>
          <a:p>
            <a:r>
              <a:rPr lang="en-US" sz="2400" b="1" dirty="0"/>
              <a:t>Expert Testimony:</a:t>
            </a:r>
            <a:r>
              <a:rPr lang="en-US" sz="2400" dirty="0"/>
              <a:t> If necessary, have qualified experts testify in court regarding the methods used to collect, preserve, and analyze the electronic evidence. Their testimony can help establish the credibility and reliability of the </a:t>
            </a:r>
            <a:r>
              <a:rPr lang="en-US" sz="2400" dirty="0" smtClean="0"/>
              <a:t>evidence.</a:t>
            </a:r>
          </a:p>
          <a:p>
            <a:endParaRPr lang="en-US" sz="2400" dirty="0"/>
          </a:p>
          <a:p>
            <a:r>
              <a:rPr lang="en-US" sz="2400" b="1" dirty="0"/>
              <a:t>Legal Compliance:</a:t>
            </a:r>
            <a:r>
              <a:rPr lang="en-US" sz="2400" dirty="0"/>
              <a:t> Ensure that all procedures for handling electronic evidence comply with relevant laws, regulations, and court rules. Failure to follow legal standards may result in the exclusion of the evidence from court proceedings.</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0087770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Electronic Evidence General Procedure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785652"/>
          </a:xfrm>
          <a:prstGeom prst="rect">
            <a:avLst/>
          </a:prstGeom>
        </p:spPr>
        <p:txBody>
          <a:bodyPr wrap="square">
            <a:spAutoFit/>
          </a:bodyPr>
          <a:lstStyle/>
          <a:p>
            <a:r>
              <a:rPr lang="en-US" sz="2400" b="1" dirty="0"/>
              <a:t>Presentation:</a:t>
            </a:r>
            <a:r>
              <a:rPr lang="en-US" sz="2400" dirty="0"/>
              <a:t> Present the electronic evidence in a clear and understandable manner during legal proceedings. This may involve preparing exhibits, summaries, or other materials to help the judge and jury understand the significance of the evidence</a:t>
            </a:r>
            <a:r>
              <a:rPr lang="en-US" sz="2400" dirty="0" smtClean="0"/>
              <a:t>.</a:t>
            </a:r>
          </a:p>
          <a:p>
            <a:endParaRPr lang="en-US" sz="2400" dirty="0"/>
          </a:p>
          <a:p>
            <a:r>
              <a:rPr lang="en-US" sz="2400" dirty="0"/>
              <a:t>It's important to note that the specific procedures for handling electronic evidence may vary based on jurisdiction and the nature of the case. Legal professionals, including digital forensics experts, should be consulted to ensure that the proper protocols are followed.</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88048688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653</Words>
  <Application>Microsoft Office PowerPoint</Application>
  <PresentationFormat>On-screen Show (4:3)</PresentationFormat>
  <Paragraphs>44</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Times New Roman</vt:lpstr>
      <vt:lpstr>Office Theme</vt:lpstr>
      <vt:lpstr>DR SNSRCAS, CBE  Introduction to Digital Forensics 21PCA213  I MCA  ODD SEM UNIT V Electronic Evidence General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264</cp:revision>
  <dcterms:created xsi:type="dcterms:W3CDTF">2006-08-16T00:00:00Z</dcterms:created>
  <dcterms:modified xsi:type="dcterms:W3CDTF">2023-11-26T12:13:23Z</dcterms:modified>
</cp:coreProperties>
</file>